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B0F8-FDBE-43C6-A8BF-6F8BF7CEEBE0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674EA-F21C-4EB2-9E49-78C978413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083" t="14583" r="22108" b="12300"/>
          <a:stretch>
            <a:fillRect/>
          </a:stretch>
        </p:blipFill>
        <p:spPr bwMode="auto">
          <a:xfrm>
            <a:off x="0" y="88769"/>
            <a:ext cx="9144000" cy="66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593467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Припремили ученици одељења </a:t>
            </a:r>
            <a:r>
              <a:rPr lang="ru-RU" dirty="0">
                <a:solidFill>
                  <a:schemeClr val="bg1"/>
                </a:solidFill>
              </a:rPr>
              <a:t>V-3 са одељењским старешином Снежаном Панић Основна школа “Вук Караџић” Лозница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3542" r="24451" b="14583"/>
          <a:stretch>
            <a:fillRect/>
          </a:stretch>
        </p:blipFill>
        <p:spPr bwMode="auto">
          <a:xfrm>
            <a:off x="0" y="0"/>
            <a:ext cx="9144000" cy="69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4583" r="25037" b="33333"/>
          <a:stretch>
            <a:fillRect/>
          </a:stretch>
        </p:blipFill>
        <p:spPr bwMode="auto">
          <a:xfrm>
            <a:off x="1295400" y="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36458" r="23865" b="20833"/>
          <a:stretch>
            <a:fillRect/>
          </a:stretch>
        </p:blipFill>
        <p:spPr bwMode="auto">
          <a:xfrm>
            <a:off x="1524000" y="3907366"/>
            <a:ext cx="6477000" cy="295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7708" r="23865" b="16667"/>
          <a:stretch>
            <a:fillRect/>
          </a:stretch>
        </p:blipFill>
        <p:spPr bwMode="auto">
          <a:xfrm>
            <a:off x="0" y="152400"/>
            <a:ext cx="913553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34375" r="23865" b="15625"/>
          <a:stretch>
            <a:fillRect/>
          </a:stretch>
        </p:blipFill>
        <p:spPr bwMode="auto">
          <a:xfrm>
            <a:off x="0" y="685800"/>
            <a:ext cx="8956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35417" r="25622" b="23958"/>
          <a:stretch>
            <a:fillRect/>
          </a:stretch>
        </p:blipFill>
        <p:spPr bwMode="auto">
          <a:xfrm>
            <a:off x="177800" y="838200"/>
            <a:ext cx="873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8750" r="23865" b="47917"/>
          <a:stretch>
            <a:fillRect/>
          </a:stretch>
        </p:blipFill>
        <p:spPr bwMode="auto">
          <a:xfrm>
            <a:off x="609599" y="0"/>
            <a:ext cx="7929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255" t="36458" r="23865" b="15625"/>
          <a:stretch>
            <a:fillRect/>
          </a:stretch>
        </p:blipFill>
        <p:spPr bwMode="auto">
          <a:xfrm>
            <a:off x="685800" y="2895600"/>
            <a:ext cx="754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35417" r="25037" b="14583"/>
          <a:stretch>
            <a:fillRect/>
          </a:stretch>
        </p:blipFill>
        <p:spPr bwMode="auto">
          <a:xfrm>
            <a:off x="914400" y="0"/>
            <a:ext cx="678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3426" t="36458" r="25037" b="26042"/>
          <a:stretch>
            <a:fillRect/>
          </a:stretch>
        </p:blipFill>
        <p:spPr bwMode="auto">
          <a:xfrm>
            <a:off x="762000" y="3657600"/>
            <a:ext cx="76369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8750" r="26794" b="17708"/>
          <a:stretch>
            <a:fillRect/>
          </a:stretch>
        </p:blipFill>
        <p:spPr bwMode="auto">
          <a:xfrm>
            <a:off x="685800" y="457200"/>
            <a:ext cx="7620000" cy="54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35417" r="31479" b="22917"/>
          <a:stretch>
            <a:fillRect/>
          </a:stretch>
        </p:blipFill>
        <p:spPr bwMode="auto">
          <a:xfrm>
            <a:off x="685800" y="0"/>
            <a:ext cx="662940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2840" t="35417" r="29722" b="23958"/>
          <a:stretch>
            <a:fillRect/>
          </a:stretch>
        </p:blipFill>
        <p:spPr bwMode="auto">
          <a:xfrm>
            <a:off x="685800" y="3505200"/>
            <a:ext cx="6629400" cy="319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34375" r="27379" b="20833"/>
          <a:stretch>
            <a:fillRect/>
          </a:stretch>
        </p:blipFill>
        <p:spPr bwMode="auto">
          <a:xfrm>
            <a:off x="1295400" y="0"/>
            <a:ext cx="640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5029200"/>
            <a:ext cx="6076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r-Cyrl-R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Хвала на пажњи.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669" t="34375" r="22108" b="20833"/>
          <a:stretch>
            <a:fillRect/>
          </a:stretch>
        </p:blipFill>
        <p:spPr bwMode="auto">
          <a:xfrm>
            <a:off x="685800" y="0"/>
            <a:ext cx="731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060" t="35417" r="24231" b="19792"/>
          <a:stretch>
            <a:fillRect/>
          </a:stretch>
        </p:blipFill>
        <p:spPr bwMode="auto">
          <a:xfrm>
            <a:off x="685800" y="3352800"/>
            <a:ext cx="7315200" cy="349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840" t="18750" r="24451" b="23958"/>
          <a:stretch>
            <a:fillRect/>
          </a:stretch>
        </p:blipFill>
        <p:spPr bwMode="auto">
          <a:xfrm>
            <a:off x="304800" y="0"/>
            <a:ext cx="835429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Dečak naleteo na kamion | Info | Sv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dete-ulica-norves-ka-.jpg"/>
          <p:cNvPicPr>
            <a:picLocks noChangeAspect="1"/>
          </p:cNvPicPr>
          <p:nvPr/>
        </p:nvPicPr>
        <p:blipFill>
          <a:blip r:embed="rId3" cstate="print"/>
          <a:srcRect l="19672" t="1639" b="21858"/>
          <a:stretch>
            <a:fillRect/>
          </a:stretch>
        </p:blipFill>
        <p:spPr>
          <a:xfrm>
            <a:off x="3048000" y="4245428"/>
            <a:ext cx="3657600" cy="2612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4583" r="23865" b="16667"/>
          <a:stretch>
            <a:fillRect/>
          </a:stretch>
        </p:blipFill>
        <p:spPr bwMode="auto">
          <a:xfrm>
            <a:off x="228600" y="228599"/>
            <a:ext cx="8534400" cy="63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4583" r="33236" b="16667"/>
          <a:stretch>
            <a:fillRect/>
          </a:stretch>
        </p:blipFill>
        <p:spPr bwMode="auto">
          <a:xfrm>
            <a:off x="1066800" y="153444"/>
            <a:ext cx="7162800" cy="64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3542" r="26208" b="16667"/>
          <a:stretch>
            <a:fillRect/>
          </a:stretch>
        </p:blipFill>
        <p:spPr bwMode="auto">
          <a:xfrm>
            <a:off x="0" y="-1"/>
            <a:ext cx="9144000" cy="696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8750" r="25037" b="15625"/>
          <a:stretch>
            <a:fillRect/>
          </a:stretch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5625" r="21523" b="13542"/>
          <a:stretch>
            <a:fillRect/>
          </a:stretch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3542" r="22694" b="14583"/>
          <a:stretch>
            <a:fillRect/>
          </a:stretch>
        </p:blipFill>
        <p:spPr bwMode="auto">
          <a:xfrm>
            <a:off x="-1" y="0"/>
            <a:ext cx="913516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MaraC</dc:creator>
  <cp:lastModifiedBy>MaraC</cp:lastModifiedBy>
  <cp:revision>6</cp:revision>
  <dcterms:created xsi:type="dcterms:W3CDTF">2023-11-19T22:45:56Z</dcterms:created>
  <dcterms:modified xsi:type="dcterms:W3CDTF">2023-11-26T21:53:28Z</dcterms:modified>
</cp:coreProperties>
</file>