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DDB-EF0C-4328-8736-2706EF00904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36DDB-EF0C-4328-8736-2706EF009042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EB6F0-DE4F-4624-8FA1-5E9BDF9F6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15625" r="22108" b="11458"/>
          <a:stretch>
            <a:fillRect/>
          </a:stretch>
        </p:blipFill>
        <p:spPr bwMode="auto">
          <a:xfrm>
            <a:off x="533400" y="228600"/>
            <a:ext cx="825572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18750" r="21523" b="13542"/>
          <a:stretch>
            <a:fillRect/>
          </a:stretch>
        </p:blipFill>
        <p:spPr bwMode="auto">
          <a:xfrm>
            <a:off x="0" y="-1"/>
            <a:ext cx="8839200" cy="62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19792" r="23280" b="28125"/>
          <a:stretch>
            <a:fillRect/>
          </a:stretch>
        </p:blipFill>
        <p:spPr bwMode="auto">
          <a:xfrm>
            <a:off x="304800" y="381000"/>
            <a:ext cx="865022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6667" r="23865" b="11458"/>
          <a:stretch>
            <a:fillRect/>
          </a:stretch>
        </p:blipFill>
        <p:spPr bwMode="auto">
          <a:xfrm>
            <a:off x="609600" y="228600"/>
            <a:ext cx="8229600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17708" r="23280" b="13542"/>
          <a:stretch>
            <a:fillRect/>
          </a:stretch>
        </p:blipFill>
        <p:spPr bwMode="auto">
          <a:xfrm>
            <a:off x="304800" y="381000"/>
            <a:ext cx="8153400" cy="604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22917" r="23280" b="10417"/>
          <a:stretch>
            <a:fillRect/>
          </a:stretch>
        </p:blipFill>
        <p:spPr bwMode="auto">
          <a:xfrm>
            <a:off x="228600" y="304800"/>
            <a:ext cx="8458200" cy="594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18750" r="23865" b="12500"/>
          <a:stretch>
            <a:fillRect/>
          </a:stretch>
        </p:blipFill>
        <p:spPr bwMode="auto">
          <a:xfrm>
            <a:off x="152400" y="34290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7708" r="22108" b="14583"/>
          <a:stretch>
            <a:fillRect/>
          </a:stretch>
        </p:blipFill>
        <p:spPr bwMode="auto">
          <a:xfrm>
            <a:off x="0" y="228600"/>
            <a:ext cx="8686800" cy="600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21875" r="22108" b="15625"/>
          <a:stretch>
            <a:fillRect/>
          </a:stretch>
        </p:blipFill>
        <p:spPr bwMode="auto">
          <a:xfrm>
            <a:off x="533400" y="152400"/>
            <a:ext cx="855218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17708" r="23865" b="30208"/>
          <a:stretch>
            <a:fillRect/>
          </a:stretch>
        </p:blipFill>
        <p:spPr bwMode="auto">
          <a:xfrm>
            <a:off x="381000" y="381000"/>
            <a:ext cx="858316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24597" t="20833" r="21523" b="15625"/>
          <a:stretch>
            <a:fillRect/>
          </a:stretch>
        </p:blipFill>
        <p:spPr bwMode="auto">
          <a:xfrm>
            <a:off x="914400" y="304800"/>
            <a:ext cx="701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4583" r="23280" b="12500"/>
          <a:stretch>
            <a:fillRect/>
          </a:stretch>
        </p:blipFill>
        <p:spPr bwMode="auto">
          <a:xfrm>
            <a:off x="990600" y="609600"/>
            <a:ext cx="701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7708" r="22694" b="17708"/>
          <a:stretch>
            <a:fillRect/>
          </a:stretch>
        </p:blipFill>
        <p:spPr bwMode="auto">
          <a:xfrm>
            <a:off x="685800" y="0"/>
            <a:ext cx="8153400" cy="549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769" t="28125" r="29722" b="46875"/>
          <a:stretch>
            <a:fillRect/>
          </a:stretch>
        </p:blipFill>
        <p:spPr bwMode="auto">
          <a:xfrm>
            <a:off x="838200" y="5414211"/>
            <a:ext cx="4572000" cy="144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l="22840" t="17708" r="22108" b="18750"/>
          <a:stretch>
            <a:fillRect/>
          </a:stretch>
        </p:blipFill>
        <p:spPr bwMode="auto">
          <a:xfrm>
            <a:off x="457200" y="609600"/>
            <a:ext cx="8153400" cy="529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5183" t="18750" r="23865" b="11458"/>
          <a:stretch>
            <a:fillRect/>
          </a:stretch>
        </p:blipFill>
        <p:spPr bwMode="auto">
          <a:xfrm>
            <a:off x="304800" y="0"/>
            <a:ext cx="8610600" cy="663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18750" r="22108" b="31250"/>
          <a:stretch>
            <a:fillRect/>
          </a:stretch>
        </p:blipFill>
        <p:spPr bwMode="auto">
          <a:xfrm>
            <a:off x="304800" y="304800"/>
            <a:ext cx="86169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18750" r="27965" b="12500"/>
          <a:stretch>
            <a:fillRect/>
          </a:stretch>
        </p:blipFill>
        <p:spPr bwMode="auto">
          <a:xfrm>
            <a:off x="228600" y="0"/>
            <a:ext cx="8229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8750" r="25622" b="18750"/>
          <a:stretch>
            <a:fillRect/>
          </a:stretch>
        </p:blipFill>
        <p:spPr bwMode="auto">
          <a:xfrm>
            <a:off x="381000" y="457200"/>
            <a:ext cx="8305800" cy="572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MaraC</dc:creator>
  <cp:lastModifiedBy>MaraC</cp:lastModifiedBy>
  <cp:revision>16</cp:revision>
  <dcterms:created xsi:type="dcterms:W3CDTF">2023-03-30T06:15:04Z</dcterms:created>
  <dcterms:modified xsi:type="dcterms:W3CDTF">2023-04-04T04:35:36Z</dcterms:modified>
</cp:coreProperties>
</file>