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8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36DDB-EF0C-4328-8736-2706EF009042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15625" r="22108" b="11458"/>
          <a:stretch>
            <a:fillRect/>
          </a:stretch>
        </p:blipFill>
        <p:spPr bwMode="auto">
          <a:xfrm>
            <a:off x="533400" y="228600"/>
            <a:ext cx="825572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22917" r="21523" b="10417"/>
          <a:stretch>
            <a:fillRect/>
          </a:stretch>
        </p:blipFill>
        <p:spPr bwMode="auto">
          <a:xfrm>
            <a:off x="228600" y="304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19792" r="25622" b="20833"/>
          <a:stretch>
            <a:fillRect/>
          </a:stretch>
        </p:blipFill>
        <p:spPr bwMode="auto">
          <a:xfrm>
            <a:off x="838200" y="0"/>
            <a:ext cx="6858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6667" r="22694" b="14583"/>
          <a:stretch>
            <a:fillRect/>
          </a:stretch>
        </p:blipFill>
        <p:spPr bwMode="auto">
          <a:xfrm>
            <a:off x="0" y="152399"/>
            <a:ext cx="8763000" cy="621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4583" r="21523" b="9375"/>
          <a:stretch>
            <a:fillRect/>
          </a:stretch>
        </p:blipFill>
        <p:spPr bwMode="auto">
          <a:xfrm>
            <a:off x="609600" y="228600"/>
            <a:ext cx="821707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15625" r="22694" b="13542"/>
          <a:stretch>
            <a:fillRect/>
          </a:stretch>
        </p:blipFill>
        <p:spPr bwMode="auto">
          <a:xfrm>
            <a:off x="533400" y="228600"/>
            <a:ext cx="819710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19792" r="22694" b="19792"/>
          <a:stretch>
            <a:fillRect/>
          </a:stretch>
        </p:blipFill>
        <p:spPr bwMode="auto">
          <a:xfrm>
            <a:off x="533400" y="228600"/>
            <a:ext cx="812975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4597" t="19792" r="23280" b="10417"/>
          <a:stretch>
            <a:fillRect/>
          </a:stretch>
        </p:blipFill>
        <p:spPr bwMode="auto">
          <a:xfrm>
            <a:off x="533400" y="381000"/>
            <a:ext cx="7848600" cy="590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5625" r="22694" b="9375"/>
          <a:stretch>
            <a:fillRect/>
          </a:stretch>
        </p:blipFill>
        <p:spPr bwMode="auto">
          <a:xfrm>
            <a:off x="228600" y="228599"/>
            <a:ext cx="8305800" cy="643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17708" r="24451" b="11458"/>
          <a:stretch>
            <a:fillRect/>
          </a:stretch>
        </p:blipFill>
        <p:spPr bwMode="auto">
          <a:xfrm>
            <a:off x="762000" y="381000"/>
            <a:ext cx="7772400" cy="600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16667" r="25622" b="11458"/>
          <a:stretch>
            <a:fillRect/>
          </a:stretch>
        </p:blipFill>
        <p:spPr bwMode="auto">
          <a:xfrm>
            <a:off x="228600" y="-1"/>
            <a:ext cx="8153400" cy="654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597" t="16667" r="22108" b="12500"/>
          <a:stretch>
            <a:fillRect/>
          </a:stretch>
        </p:blipFill>
        <p:spPr bwMode="auto">
          <a:xfrm>
            <a:off x="457199" y="304800"/>
            <a:ext cx="795393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18750" r="24451" b="13542"/>
          <a:stretch>
            <a:fillRect/>
          </a:stretch>
        </p:blipFill>
        <p:spPr bwMode="auto">
          <a:xfrm>
            <a:off x="533400" y="304800"/>
            <a:ext cx="835620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21875" r="21523" b="21875"/>
          <a:stretch>
            <a:fillRect/>
          </a:stretch>
        </p:blipFill>
        <p:spPr bwMode="auto">
          <a:xfrm>
            <a:off x="0" y="0"/>
            <a:ext cx="884766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6940" t="22917" r="25622" b="46875"/>
          <a:stretch>
            <a:fillRect/>
          </a:stretch>
        </p:blipFill>
        <p:spPr bwMode="auto">
          <a:xfrm>
            <a:off x="0" y="3962400"/>
            <a:ext cx="7239000" cy="259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7708" r="21523" b="10417"/>
          <a:stretch>
            <a:fillRect/>
          </a:stretch>
        </p:blipFill>
        <p:spPr bwMode="auto">
          <a:xfrm>
            <a:off x="533400" y="304800"/>
            <a:ext cx="8001000" cy="581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8155" t="27083" r="45535" b="28125"/>
          <a:stretch>
            <a:fillRect/>
          </a:stretch>
        </p:blipFill>
        <p:spPr bwMode="auto">
          <a:xfrm>
            <a:off x="304800" y="228600"/>
            <a:ext cx="472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9327" t="30208" r="41435" b="26042"/>
          <a:stretch>
            <a:fillRect/>
          </a:stretch>
        </p:blipFill>
        <p:spPr bwMode="auto">
          <a:xfrm>
            <a:off x="3352800" y="3200400"/>
            <a:ext cx="5105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6667" r="22694" b="10417"/>
          <a:stretch>
            <a:fillRect/>
          </a:stretch>
        </p:blipFill>
        <p:spPr bwMode="auto">
          <a:xfrm>
            <a:off x="457200" y="381000"/>
            <a:ext cx="8153400" cy="613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9792" r="22694" b="14583"/>
          <a:stretch>
            <a:fillRect/>
          </a:stretch>
        </p:blipFill>
        <p:spPr bwMode="auto">
          <a:xfrm>
            <a:off x="381000" y="0"/>
            <a:ext cx="8146142" cy="545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5183" t="39881" r="25037" b="33333"/>
          <a:stretch>
            <a:fillRect/>
          </a:stretch>
        </p:blipFill>
        <p:spPr bwMode="auto">
          <a:xfrm>
            <a:off x="609600" y="5065059"/>
            <a:ext cx="5926667" cy="179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17708" r="23280" b="28125"/>
          <a:stretch>
            <a:fillRect/>
          </a:stretch>
        </p:blipFill>
        <p:spPr bwMode="auto">
          <a:xfrm>
            <a:off x="0" y="457199"/>
            <a:ext cx="8610600" cy="492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6940" t="15625" r="26208" b="16667"/>
          <a:stretch>
            <a:fillRect/>
          </a:stretch>
        </p:blipFill>
        <p:spPr bwMode="auto">
          <a:xfrm>
            <a:off x="1752600" y="0"/>
            <a:ext cx="5486400" cy="445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4012" t="47917" r="22694" b="24999"/>
          <a:stretch>
            <a:fillRect/>
          </a:stretch>
        </p:blipFill>
        <p:spPr bwMode="auto">
          <a:xfrm>
            <a:off x="1219200" y="4343400"/>
            <a:ext cx="693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23426" t="20833" r="25622" b="10417"/>
          <a:stretch>
            <a:fillRect/>
          </a:stretch>
        </p:blipFill>
        <p:spPr bwMode="auto">
          <a:xfrm>
            <a:off x="381000" y="228600"/>
            <a:ext cx="8001000" cy="606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21875" r="25037" b="15625"/>
          <a:stretch>
            <a:fillRect/>
          </a:stretch>
        </p:blipFill>
        <p:spPr bwMode="auto">
          <a:xfrm>
            <a:off x="152400" y="228600"/>
            <a:ext cx="850773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6667" r="23280" b="10417"/>
          <a:stretch>
            <a:fillRect/>
          </a:stretch>
        </p:blipFill>
        <p:spPr bwMode="auto">
          <a:xfrm>
            <a:off x="228600" y="0"/>
            <a:ext cx="7924800" cy="602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9734" t="50178" r="52311" b="17024"/>
          <a:stretch>
            <a:fillRect/>
          </a:stretch>
        </p:blipFill>
        <p:spPr bwMode="auto">
          <a:xfrm>
            <a:off x="5943600" y="35052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MaraC</dc:creator>
  <cp:lastModifiedBy>MaraC</cp:lastModifiedBy>
  <cp:revision>16</cp:revision>
  <dcterms:created xsi:type="dcterms:W3CDTF">2023-03-30T06:15:04Z</dcterms:created>
  <dcterms:modified xsi:type="dcterms:W3CDTF">2023-04-04T04:36:23Z</dcterms:modified>
</cp:coreProperties>
</file>