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1D045-7F7C-4922-9B7E-613AD3802783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6FD8-1616-4A0E-9391-04D8D5780B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2%D0%B0%D1%82%D1%80%D0%BE%D0%B3%D0%B0%D1%81%D0%B0%D1%86" TargetMode="External"/><Relationship Id="rId2" Type="http://schemas.openxmlformats.org/officeDocument/2006/relationships/hyperlink" Target="https://sr.wikipedia.org/wiki/4._%D0%BC%D0%B0%D1%9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"/>
            <a:ext cx="7772400" cy="914400"/>
          </a:xfrm>
        </p:spPr>
        <p:txBody>
          <a:bodyPr/>
          <a:lstStyle/>
          <a:p>
            <a:r>
              <a:rPr lang="sr-Cyrl-RS" b="1" dirty="0"/>
              <a:t>Међународни дан </a:t>
            </a:r>
            <a:r>
              <a:rPr lang="sr-Cyrl-RS" b="1" dirty="0" smtClean="0"/>
              <a:t>ватрогасаца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5105400" cy="365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Међународни дан ватрогасаца</a:t>
            </a:r>
            <a:r>
              <a:rPr lang="ru-RU" sz="3600" dirty="0">
                <a:solidFill>
                  <a:schemeClr val="tx1"/>
                </a:solidFill>
              </a:rPr>
              <a:t> обележава се </a:t>
            </a:r>
            <a:r>
              <a:rPr lang="ru-RU" sz="3600" dirty="0">
                <a:solidFill>
                  <a:schemeClr val="tx1"/>
                </a:solidFill>
                <a:hlinkClick r:id="rId2" tooltip="4. мај"/>
              </a:rPr>
              <a:t>4. маја</a:t>
            </a:r>
            <a:r>
              <a:rPr lang="ru-RU" sz="3600" dirty="0">
                <a:solidFill>
                  <a:schemeClr val="tx1"/>
                </a:solidFill>
              </a:rPr>
              <a:t> </a:t>
            </a:r>
            <a:r>
              <a:rPr lang="ru-RU" sz="3600" dirty="0" smtClean="0">
                <a:solidFill>
                  <a:schemeClr val="tx1"/>
                </a:solidFill>
              </a:rPr>
              <a:t>, </a:t>
            </a:r>
            <a:r>
              <a:rPr lang="ru-RU" sz="3600" dirty="0">
                <a:solidFill>
                  <a:schemeClr val="tx1"/>
                </a:solidFill>
              </a:rPr>
              <a:t>на дан 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Светог </a:t>
            </a:r>
            <a:r>
              <a:rPr lang="ru-RU" sz="3600" dirty="0">
                <a:solidFill>
                  <a:schemeClr val="tx1"/>
                </a:solidFill>
              </a:rPr>
              <a:t>Флоријана, заштитника </a:t>
            </a:r>
            <a:r>
              <a:rPr lang="ru-RU" sz="3600" dirty="0">
                <a:solidFill>
                  <a:schemeClr val="tx1"/>
                </a:solidFill>
                <a:hlinkClick r:id="rId3" tooltip="Ватрогасац"/>
              </a:rPr>
              <a:t>ватрогасаца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1270" name="Picture 6" descr="Зграда у пожару и ватрогасци који гасе пожа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171" y="1447800"/>
            <a:ext cx="3959829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Историја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Међународни дан ватрогасаца успостављен је због смрти пет ватрогасаца у трагичним околностима у бурној ватри у Аустралији </a:t>
            </a:r>
            <a:r>
              <a:rPr lang="en-US" sz="2800" dirty="0" smtClean="0"/>
              <a:t>(</a:t>
            </a:r>
            <a:r>
              <a:rPr lang="ru-RU" sz="2800" dirty="0" smtClean="0"/>
              <a:t> децембра 1998</a:t>
            </a:r>
            <a:r>
              <a:rPr lang="en-US" sz="2800" dirty="0" smtClean="0"/>
              <a:t>)</a:t>
            </a:r>
            <a:r>
              <a:rPr lang="ru-RU" sz="2800" dirty="0" smtClean="0"/>
              <a:t>. </a:t>
            </a:r>
            <a:br>
              <a:rPr lang="ru-RU" sz="2800" dirty="0" smtClean="0"/>
            </a:br>
            <a:r>
              <a:rPr lang="ru-RU" sz="2800" dirty="0" smtClean="0"/>
              <a:t>Док су петорица </a:t>
            </a:r>
            <a:r>
              <a:rPr lang="sr-Cyrl-RS" sz="2800" dirty="0" smtClean="0"/>
              <a:t>ватрогасаца </a:t>
            </a:r>
            <a:r>
              <a:rPr lang="ru-RU" sz="2800" dirty="0" smtClean="0"/>
              <a:t>кренула из ватре да напуне свој танкер водом, дошло је до нагле промене ветра, захвативши камион пламеном и убивши свих пет чланова. У многим опасним ситуацијама ватрогасци спасавају људске животе, интервенишу у пожарима, потресима, поплавама, саобраћајним незгодама, излажући своје животе опасностима. </a:t>
            </a:r>
            <a:endParaRPr lang="en-US" sz="2800" dirty="0"/>
          </a:p>
        </p:txBody>
      </p:sp>
      <p:pic>
        <p:nvPicPr>
          <p:cNvPr id="4" name="Picture 3" descr="c3388e85cc695210789032ba74fcbc6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096000"/>
            <a:ext cx="59436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6248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Свети </a:t>
            </a:r>
            <a:r>
              <a:rPr lang="ru-RU" sz="2800" b="1" dirty="0" smtClean="0"/>
              <a:t>Флоријан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Празник</a:t>
            </a:r>
            <a:r>
              <a:rPr lang="ru-RU" sz="2800" dirty="0"/>
              <a:t> Светог Флоријана, </a:t>
            </a:r>
            <a:r>
              <a:rPr lang="ru-RU" sz="2800" dirty="0" smtClean="0"/>
              <a:t>слави </a:t>
            </a:r>
            <a:r>
              <a:rPr lang="ru-RU" sz="2800" dirty="0"/>
              <a:t>се у католичкој цркви 4. маја.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Свети </a:t>
            </a:r>
            <a:r>
              <a:rPr lang="ru-RU" sz="2800" dirty="0"/>
              <a:t>Флоријан је био први познати командант </a:t>
            </a:r>
            <a:r>
              <a:rPr lang="ru-RU" sz="2800" dirty="0" smtClean="0"/>
              <a:t>ватрогасне </a:t>
            </a:r>
            <a:r>
              <a:rPr lang="ru-RU" sz="2800" dirty="0"/>
              <a:t>јединице у </a:t>
            </a:r>
            <a:r>
              <a:rPr lang="ru-RU" sz="2800" b="1" dirty="0"/>
              <a:t>Римском царству</a:t>
            </a:r>
            <a:r>
              <a:rPr lang="ru-RU" sz="2800" dirty="0"/>
              <a:t>. Изгубио је живот, </a:t>
            </a:r>
            <a:r>
              <a:rPr lang="ru-RU" sz="2800" dirty="0" smtClean="0"/>
              <a:t>због </a:t>
            </a:r>
            <a:r>
              <a:rPr lang="ru-RU" sz="2800" dirty="0"/>
              <a:t>заштите </a:t>
            </a:r>
            <a:r>
              <a:rPr lang="ru-RU" sz="2800" dirty="0" smtClean="0"/>
              <a:t>хуманих </a:t>
            </a:r>
            <a:r>
              <a:rPr lang="ru-RU" sz="2800" dirty="0"/>
              <a:t>идеја које ватрогасци широм света деле и данас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Овај </a:t>
            </a:r>
            <a:r>
              <a:rPr lang="ru-RU" sz="2800" dirty="0"/>
              <a:t>датум је у свету познат и као </a:t>
            </a:r>
            <a:r>
              <a:rPr lang="ru-RU" sz="2800" i="1" dirty="0"/>
              <a:t>Дан Светог Флоријана</a:t>
            </a:r>
            <a:r>
              <a:rPr lang="ru-RU" sz="2800" dirty="0"/>
              <a:t> и традиција је у Европи већ више од 150 година</a:t>
            </a:r>
            <a:r>
              <a:rPr lang="ru-RU" sz="2800" dirty="0" smtClean="0"/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pic>
        <p:nvPicPr>
          <p:cNvPr id="5" name="Picture 4" descr="https://upload.wikimedia.org/wikipedia/commons/thumb/4/4e/Saint_Florian_Statue.jpg/150px-Saint_Florian_Stat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168" y="571498"/>
            <a:ext cx="2907632" cy="552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Међународни дан ватрогасаца</vt:lpstr>
      <vt:lpstr>Историја Међународни дан ватрогасаца успостављен је због смрти пет ватрогасаца у трагичним околностима у бурној ватри у Аустралији ( децембра 1998).  Док су петорица ватрогасаца кренула из ватре да напуне свој танкер водом, дошло је до нагле промене ветра, захвативши камион пламеном и убивши свих пет чланова. У многим опасним ситуацијама ватрогасци спасавају људске животе, интервенишу у пожарима, потресима, поплавама, саобраћајним незгодама, излажући своје животе опасностима. </vt:lpstr>
      <vt:lpstr>Свети Флоријан Празник Светог Флоријана, слави се у католичкој цркви 4. маја.   Свети Флоријан је био први познати командант ватрогасне јединице у Римском царству. Изгубио је живот, због заштите хуманих идеја које ватрогасци широм света деле и данас.  Овај датум је у свету познат и као Дан Светог Флоријана и традиција је у Европи већ више од 150 година.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LazarPetar</dc:creator>
  <cp:lastModifiedBy>LazarPetar</cp:lastModifiedBy>
  <cp:revision>9</cp:revision>
  <dcterms:created xsi:type="dcterms:W3CDTF">2022-05-04T19:51:36Z</dcterms:created>
  <dcterms:modified xsi:type="dcterms:W3CDTF">2022-05-04T20:06:55Z</dcterms:modified>
</cp:coreProperties>
</file>