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7F55A-709D-4ABE-BB04-C0D26D15A5AB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C01E1-0435-4C63-A301-A6A70CD47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2D83-5ECB-4B27-8349-397720E53EA7}" type="datetime1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C04-FF16-43B6-ADA3-5FE9E23E6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271-26D4-4EEE-B958-70C51FCB275A}" type="datetime1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C04-FF16-43B6-ADA3-5FE9E23E6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AB13-79B3-43A2-8C2B-07911B17385D}" type="datetime1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C04-FF16-43B6-ADA3-5FE9E23E6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F901-A895-4B5C-A291-BA73A18942F9}" type="datetime1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C04-FF16-43B6-ADA3-5FE9E23E6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609D-8445-4979-B0B3-8ED5DC856201}" type="datetime1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C04-FF16-43B6-ADA3-5FE9E23E6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C7CE-9A60-4AA2-A7D7-F3F227EDEED5}" type="datetime1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C04-FF16-43B6-ADA3-5FE9E23E6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90EF-ED67-4A21-AB78-C413AC67EF48}" type="datetime1">
              <a:rPr lang="en-US" smtClean="0"/>
              <a:pPr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C04-FF16-43B6-ADA3-5FE9E23E6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E2E5-42F3-48B5-97F5-5B3E55EFB1AD}" type="datetime1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C04-FF16-43B6-ADA3-5FE9E23E6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F1A3-67E6-4C59-99BC-38C13E1D5819}" type="datetime1">
              <a:rPr lang="en-US" smtClean="0"/>
              <a:pPr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C04-FF16-43B6-ADA3-5FE9E23E6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CF19-2D1F-49DB-8F3A-8083E04C2E0B}" type="datetime1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C04-FF16-43B6-ADA3-5FE9E23E6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98DD-00F3-48EE-99BA-4A0B2392A7A7}" type="datetime1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C04-FF16-43B6-ADA3-5FE9E23E6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F135C-6235-4BEE-B295-D4FC56DEFD27}" type="datetime1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6CC04-FF16-43B6-ADA3-5FE9E23E6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d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3594" t="7292" r="3906" b="35417"/>
          <a:stretch>
            <a:fillRect/>
          </a:stretch>
        </p:blipFill>
        <p:spPr bwMode="auto">
          <a:xfrm>
            <a:off x="76200" y="304800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C04-FF16-43B6-ADA3-5FE9E23E679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45313" t="11458" r="14062" b="12500"/>
          <a:stretch>
            <a:fillRect/>
          </a:stretch>
        </p:blipFill>
        <p:spPr bwMode="auto">
          <a:xfrm>
            <a:off x="1524000" y="-1"/>
            <a:ext cx="4876800" cy="684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C04-FF16-43B6-ADA3-5FE9E23E679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slow"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C04-FF16-43B6-ADA3-5FE9E23E679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0313" t="11458" r="17969" b="6250"/>
          <a:stretch>
            <a:fillRect/>
          </a:stretch>
        </p:blipFill>
        <p:spPr bwMode="auto">
          <a:xfrm>
            <a:off x="1219200" y="152400"/>
            <a:ext cx="6400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C04-FF16-43B6-ADA3-5FE9E23E679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3906" t="10417" r="73438" b="15625"/>
          <a:stretch>
            <a:fillRect/>
          </a:stretch>
        </p:blipFill>
        <p:spPr bwMode="auto">
          <a:xfrm>
            <a:off x="914400" y="381000"/>
            <a:ext cx="2438400" cy="596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 l="4687" t="44792" r="74219" b="8333"/>
          <a:stretch>
            <a:fillRect/>
          </a:stretch>
        </p:blipFill>
        <p:spPr bwMode="auto">
          <a:xfrm>
            <a:off x="3657600" y="685800"/>
            <a:ext cx="33528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C04-FF16-43B6-ADA3-5FE9E23E679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41406" t="11458" r="35938" b="43750"/>
          <a:stretch>
            <a:fillRect/>
          </a:stretch>
        </p:blipFill>
        <p:spPr bwMode="auto">
          <a:xfrm>
            <a:off x="533400" y="0"/>
            <a:ext cx="2209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 l="57813" t="23958" r="3125" b="11458"/>
          <a:stretch>
            <a:fillRect/>
          </a:stretch>
        </p:blipFill>
        <p:spPr bwMode="auto">
          <a:xfrm>
            <a:off x="3581400" y="0"/>
            <a:ext cx="5100484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63281" t="11458" r="2344" b="43750"/>
          <a:stretch>
            <a:fillRect/>
          </a:stretch>
        </p:blipFill>
        <p:spPr bwMode="auto">
          <a:xfrm>
            <a:off x="0" y="3352800"/>
            <a:ext cx="3352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C04-FF16-43B6-ADA3-5FE9E23E679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49219" t="10417" r="6250" b="29167"/>
          <a:stretch>
            <a:fillRect/>
          </a:stretch>
        </p:blipFill>
        <p:spPr bwMode="auto">
          <a:xfrm>
            <a:off x="685800" y="0"/>
            <a:ext cx="6324600" cy="643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C04-FF16-43B6-ADA3-5FE9E23E679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7031" t="10417" r="46875" b="8333"/>
          <a:stretch>
            <a:fillRect/>
          </a:stretch>
        </p:blipFill>
        <p:spPr bwMode="auto">
          <a:xfrm>
            <a:off x="1066800" y="0"/>
            <a:ext cx="5105400" cy="67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C04-FF16-43B6-ADA3-5FE9E23E679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17969" t="10417" r="13281" b="6250"/>
          <a:stretch>
            <a:fillRect/>
          </a:stretch>
        </p:blipFill>
        <p:spPr bwMode="auto">
          <a:xfrm>
            <a:off x="685800" y="0"/>
            <a:ext cx="754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0210" t="11458" r="17969" b="8333"/>
          <a:stretch>
            <a:fillRect/>
          </a:stretch>
        </p:blipFill>
        <p:spPr bwMode="auto">
          <a:xfrm>
            <a:off x="990600" y="0"/>
            <a:ext cx="6934200" cy="674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C04-FF16-43B6-ADA3-5FE9E23E679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 l="28906" t="14583" r="5469" b="29167"/>
          <a:stretch>
            <a:fillRect/>
          </a:stretch>
        </p:blipFill>
        <p:spPr bwMode="auto">
          <a:xfrm>
            <a:off x="0" y="0"/>
            <a:ext cx="711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19531" t="61601" r="65554" b="6250"/>
          <a:stretch>
            <a:fillRect/>
          </a:stretch>
        </p:blipFill>
        <p:spPr bwMode="auto">
          <a:xfrm>
            <a:off x="3733800" y="4114800"/>
            <a:ext cx="15240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2735" y="2971800"/>
            <a:ext cx="280126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 l="19531" t="40720" r="65554" b="38399"/>
          <a:stretch>
            <a:fillRect/>
          </a:stretch>
        </p:blipFill>
        <p:spPr bwMode="auto">
          <a:xfrm>
            <a:off x="2209800" y="47244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C04-FF16-43B6-ADA3-5FE9E23E679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5625" t="64583" r="20313" b="6250"/>
          <a:stretch>
            <a:fillRect/>
          </a:stretch>
        </p:blipFill>
        <p:spPr bwMode="auto">
          <a:xfrm>
            <a:off x="0" y="1752600"/>
            <a:ext cx="892628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C04-FF16-43B6-ADA3-5FE9E23E679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l="10156" t="10417" r="27344" b="55208"/>
          <a:stretch>
            <a:fillRect/>
          </a:stretch>
        </p:blipFill>
        <p:spPr bwMode="auto">
          <a:xfrm>
            <a:off x="1600200" y="0"/>
            <a:ext cx="6096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2277756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V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ičite: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„Požar”, kako bi probudili ukućane i komšije.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 smtClean="0">
                <a:latin typeface="Arial" pitchFamily="34" charset="0"/>
                <a:cs typeface="Arial" pitchFamily="34" charset="0"/>
              </a:rPr>
              <a:t>Pozovite broj 193, dajući podatke 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lokaciji požara.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koliko je požar zahvatio samo jednu prostoriju vašeg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stana, zatvorite vrata te prostorije i isključite električnu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energiju.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 smtClean="0">
                <a:latin typeface="Arial" pitchFamily="34" charset="0"/>
                <a:cs typeface="Arial" pitchFamily="34" charset="0"/>
              </a:rPr>
              <a:t>Pozovite vatrogasce i evakuišite ukućane,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a ako je požar manjeg obima, pokušajte gašenje.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 smtClean="0">
                <a:latin typeface="Arial" pitchFamily="34" charset="0"/>
                <a:cs typeface="Arial" pitchFamily="34" charset="0"/>
              </a:rPr>
              <a:t>Ako je požar većeg obima, napustite stan zatvarajući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sva vrata za sobom.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 smtClean="0">
                <a:latin typeface="Arial" pitchFamily="34" charset="0"/>
                <a:cs typeface="Arial" pitchFamily="34" charset="0"/>
              </a:rPr>
              <a:t>Prilikom evakuacije važno je da se svi ukućani okupe 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istoj prostoriji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bucite 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>kaput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vežite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krpe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peškire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natopljene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vodom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preko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nosa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usta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Nikada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ne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koristite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lift.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C04-FF16-43B6-ADA3-5FE9E23E679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6406" t="10417" r="14063" b="6250"/>
          <a:stretch>
            <a:fillRect/>
          </a:stretch>
        </p:blipFill>
        <p:spPr bwMode="auto">
          <a:xfrm>
            <a:off x="1143000" y="304800"/>
            <a:ext cx="6781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C04-FF16-43B6-ADA3-5FE9E23E679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9688" t="13542" r="6250" b="23958"/>
          <a:stretch>
            <a:fillRect/>
          </a:stretch>
        </p:blipFill>
        <p:spPr bwMode="auto">
          <a:xfrm>
            <a:off x="609600" y="0"/>
            <a:ext cx="843534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C04-FF16-43B6-ADA3-5FE9E23E679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slow"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460656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105400" y="609600"/>
            <a:ext cx="350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Arial" pitchFamily="34" charset="0"/>
                <a:cs typeface="Arial" pitchFamily="34" charset="0"/>
              </a:rPr>
              <a:t>Poplave se mogu dogoditi svuda. Čak i vrlo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mali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potoci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, rečice, kanali za odvod ili kišni kanali, koji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deluju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bezopasno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mogu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izazvati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poplave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većih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razmera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l="5469" t="11458" r="72656" b="20833"/>
          <a:stretch>
            <a:fillRect/>
          </a:stretch>
        </p:blipFill>
        <p:spPr bwMode="auto">
          <a:xfrm>
            <a:off x="2438400" y="3200400"/>
            <a:ext cx="1524000" cy="353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 l="5469" t="33333" r="72656" b="20833"/>
          <a:stretch>
            <a:fillRect/>
          </a:stretch>
        </p:blipFill>
        <p:spPr bwMode="auto">
          <a:xfrm>
            <a:off x="4114800" y="3124201"/>
            <a:ext cx="237605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C04-FF16-43B6-ADA3-5FE9E23E679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slow"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6250" t="11458" r="54688" b="18750"/>
          <a:stretch>
            <a:fillRect/>
          </a:stretch>
        </p:blipFill>
        <p:spPr bwMode="auto">
          <a:xfrm>
            <a:off x="1143000" y="0"/>
            <a:ext cx="5029200" cy="673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C04-FF16-43B6-ADA3-5FE9E23E679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slow">
    <p:pull dir="r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153</Words>
  <Application>Microsoft Office PowerPoint</Application>
  <PresentationFormat>On-screen Show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LazarPetar</dc:creator>
  <cp:lastModifiedBy>LazarPetar</cp:lastModifiedBy>
  <cp:revision>22</cp:revision>
  <dcterms:created xsi:type="dcterms:W3CDTF">2021-10-13T17:26:16Z</dcterms:created>
  <dcterms:modified xsi:type="dcterms:W3CDTF">2021-10-13T19:26:22Z</dcterms:modified>
</cp:coreProperties>
</file>