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68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FF1F-381D-4CDB-A311-73333F6CF915}" type="datetimeFigureOut">
              <a:rPr lang="en-US" smtClean="0"/>
              <a:pPr/>
              <a:t>5/9/2012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CF0D-CF3A-45D0-A514-4E2BBE3CB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2CB-83C9-4D9A-B75E-2A690F4DFBF2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C505-B014-4EF5-8329-9F5C2069CCDE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89C3-EB66-4ED8-92E6-97AA53B6BE5F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340-B458-42CF-AB1B-42A616380A85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10C5-FB4D-47E6-8CCB-4B0A9A533674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6E5A-6178-42A6-A9B8-5B75C6D97F15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4AC1-F8CD-423B-8130-66F328D39928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08D-7B6E-4381-B06D-2B7796593DCF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20C-7574-4760-9B8F-EA88E79C914E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427-E9CE-4FD1-BFCE-2F2E419489F8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434-14B3-4883-9E34-CC4313F2219D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3325-2CBB-4924-960D-718D92A2B24E}" type="datetime1">
              <a:rPr lang="en-US" smtClean="0"/>
              <a:pPr/>
              <a:t>5/9/2012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29652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43174" y="0"/>
            <a:ext cx="621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Каишни преносници </a:t>
            </a:r>
            <a:endParaRPr lang="en-GB" sz="2400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50004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Користе за пренос оптерећења и обртања између два вратила на већем растојању. Остварују еластичну везу и нису скупи. 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33268"/>
          <a:stretch>
            <a:fillRect/>
          </a:stretch>
        </p:blipFill>
        <p:spPr bwMode="auto">
          <a:xfrm>
            <a:off x="1071538" y="1857364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57322" y="3488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b="1" dirty="0" smtClean="0">
                <a:latin typeface="Arial" pitchFamily="34" charset="0"/>
                <a:cs typeface="Arial" pitchFamily="34" charset="0"/>
              </a:rPr>
              <a:t>а) отворен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4744" y="32112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sr-Cyrl-CS" b="1" dirty="0" smtClean="0">
                <a:latin typeface="Arial" pitchFamily="34" charset="0"/>
                <a:cs typeface="Arial" pitchFamily="34" charset="0"/>
              </a:rPr>
              <a:t>б) укрштен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54" y="32112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r>
              <a:rPr lang="sr-Cyrl-CS" b="1" dirty="0" smtClean="0">
                <a:latin typeface="Arial" pitchFamily="34" charset="0"/>
                <a:cs typeface="Arial" pitchFamily="34" charset="0"/>
              </a:rPr>
              <a:t>в) ремен затезач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0232" y="5715016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>
                <a:latin typeface="Arial" pitchFamily="34" charset="0"/>
                <a:cs typeface="Arial" pitchFamily="34" charset="0"/>
              </a:rPr>
              <a:t>г) пример мењача                   д) пример код пумпе  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6143644"/>
            <a:ext cx="773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solidFill>
                  <a:schemeClr val="accent3">
                    <a:lumMod val="50000"/>
                  </a:schemeClr>
                </a:solidFill>
              </a:rPr>
              <a:t>Врсте каишних преносника према положају оса вратила и смера обртања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29652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7436" t="72388"/>
          <a:stretch>
            <a:fillRect/>
          </a:stretch>
        </p:blipFill>
        <p:spPr bwMode="auto">
          <a:xfrm>
            <a:off x="1571604" y="1273742"/>
            <a:ext cx="6086547" cy="29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4202676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Врсте каишева: 1 – пљоснати, 2 – трапезни, 3 – трапезни назубљен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29652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71670" y="0"/>
            <a:ext cx="592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Ланчаници и ланчасти преносници </a:t>
            </a:r>
            <a:endParaRPr lang="en-GB" sz="24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52136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643570" y="2930910"/>
            <a:ext cx="4714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Ланчани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преносник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sr-Cyrl-C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</a:t>
            </a:r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погонски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точак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sr-Cyrl-C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2-</a:t>
            </a:r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погоњени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точак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sr-Cyrl-C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3-</a:t>
            </a:r>
            <a:r>
              <a:rPr lang="sr-Cyrl-C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ланац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018"/>
            <a:ext cx="9215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Ланчани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преносник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има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ланац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челика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отворима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који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належу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зуби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ланчаника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 је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проклизавање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немогуће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сем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случају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лома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зуба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кидања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ланца.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Ланчани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преносници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користе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уређајима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већих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снага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571736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2400" b="1" u="sng" dirty="0" smtClean="0">
                <a:solidFill>
                  <a:srgbClr val="7030A0"/>
                </a:solidFill>
              </a:rPr>
              <a:t>СПЕЦИЈАЛНИ ЕЛЕМЕНТИ </a:t>
            </a:r>
            <a:endParaRPr lang="en-GB" sz="2400" u="sng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50004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Као специјални елементи користе се: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–– </a:t>
            </a:r>
            <a:r>
              <a:rPr lang="ru-RU" sz="2400" b="1" dirty="0" smtClean="0">
                <a:solidFill>
                  <a:srgbClr val="7030A0"/>
                </a:solidFill>
              </a:rPr>
              <a:t>елементи клипних машина </a:t>
            </a:r>
            <a:r>
              <a:rPr lang="ru-RU" sz="2400" dirty="0" smtClean="0">
                <a:solidFill>
                  <a:srgbClr val="7030A0"/>
                </a:solidFill>
              </a:rPr>
              <a:t>(клип, цилиндар, клипњача) и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</a:rPr>
              <a:t>–– </a:t>
            </a:r>
            <a:r>
              <a:rPr lang="ru-RU" sz="2400" b="1" dirty="0" smtClean="0">
                <a:solidFill>
                  <a:srgbClr val="7030A0"/>
                </a:solidFill>
              </a:rPr>
              <a:t>елементи за вођење и регулацију гасова, течности и паре </a:t>
            </a:r>
            <a:r>
              <a:rPr lang="ru-RU" sz="2400" dirty="0" smtClean="0">
                <a:solidFill>
                  <a:srgbClr val="7030A0"/>
                </a:solidFill>
              </a:rPr>
              <a:t>(цеви, вентили, славине, колена, наставци и др.) 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00372"/>
            <a:ext cx="2614614" cy="32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2143140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169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</dc:creator>
  <cp:lastModifiedBy>Mara</cp:lastModifiedBy>
  <cp:revision>173</cp:revision>
  <dcterms:created xsi:type="dcterms:W3CDTF">2012-02-20T21:09:57Z</dcterms:created>
  <dcterms:modified xsi:type="dcterms:W3CDTF">2012-05-08T22:35:55Z</dcterms:modified>
</cp:coreProperties>
</file>