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57" r:id="rId3"/>
    <p:sldId id="258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FF1F-381D-4CDB-A311-73333F6CF915}" type="datetimeFigureOut">
              <a:rPr lang="en-US" smtClean="0"/>
              <a:pPr/>
              <a:t>5/9/2012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CF0D-CF3A-45D0-A514-4E2BBE3CB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2CB-83C9-4D9A-B75E-2A690F4DFBF2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C505-B014-4EF5-8329-9F5C2069CCDE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89C3-EB66-4ED8-92E6-97AA53B6BE5F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340-B458-42CF-AB1B-42A616380A85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10C5-FB4D-47E6-8CCB-4B0A9A533674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6E5A-6178-42A6-A9B8-5B75C6D97F15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4AC1-F8CD-423B-8130-66F328D39928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08D-7B6E-4381-B06D-2B7796593DCF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20C-7574-4760-9B8F-EA88E79C914E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427-E9CE-4FD1-BFCE-2F2E419489F8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434-14B3-4883-9E34-CC4313F2219D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3325-2CBB-4924-960D-718D92A2B24E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0"/>
            <a:ext cx="7979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ПРЕНОС СНАГЕ И КРЕТАЊА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14612" y="642918"/>
            <a:ext cx="5429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Фрикциони точкови</a:t>
            </a:r>
            <a:endParaRPr lang="en-GB" sz="22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4282" y="121442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tx2"/>
                </a:solidFill>
              </a:rPr>
              <a:t>Фрикциони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точкови</a:t>
            </a:r>
            <a:r>
              <a:rPr lang="sr-Latn-CS" sz="2400" dirty="0" smtClean="0">
                <a:solidFill>
                  <a:schemeClr val="tx2"/>
                </a:solidFill>
              </a:rPr>
              <a:t>, </a:t>
            </a:r>
            <a:r>
              <a:rPr lang="sr-Cyrl-CS" sz="2400" dirty="0" smtClean="0">
                <a:solidFill>
                  <a:schemeClr val="tx2"/>
                </a:solidFill>
              </a:rPr>
              <a:t>снагу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и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кретање</a:t>
            </a:r>
            <a:r>
              <a:rPr lang="sr-Latn-CS" sz="2400" dirty="0" smtClean="0">
                <a:solidFill>
                  <a:schemeClr val="tx2"/>
                </a:solidFill>
              </a:rPr>
              <a:t>, </a:t>
            </a:r>
            <a:r>
              <a:rPr lang="sr-Cyrl-CS" sz="2400" dirty="0" smtClean="0">
                <a:solidFill>
                  <a:schemeClr val="tx2"/>
                </a:solidFill>
              </a:rPr>
              <a:t>преносе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само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силом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трења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између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површина</a:t>
            </a:r>
            <a:r>
              <a:rPr lang="sr-Latn-CS" sz="2400" dirty="0" smtClean="0">
                <a:solidFill>
                  <a:schemeClr val="tx2"/>
                </a:solidFill>
              </a:rPr>
              <a:t>.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sr-Cyrl-CS" sz="2400" dirty="0" smtClean="0">
                <a:solidFill>
                  <a:schemeClr val="tx2"/>
                </a:solidFill>
              </a:rPr>
              <a:t>Немају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сталан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преносни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однос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услед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проклизавања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па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се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данас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ретко</a:t>
            </a:r>
            <a:r>
              <a:rPr lang="sr-Latn-CS" sz="2400" dirty="0" smtClean="0">
                <a:solidFill>
                  <a:schemeClr val="tx2"/>
                </a:solidFill>
              </a:rPr>
              <a:t> </a:t>
            </a:r>
            <a:r>
              <a:rPr lang="sr-Cyrl-CS" sz="2400" dirty="0" smtClean="0">
                <a:solidFill>
                  <a:schemeClr val="tx2"/>
                </a:solidFill>
              </a:rPr>
              <a:t>употребљавају</a:t>
            </a:r>
            <a:r>
              <a:rPr lang="sr-Latn-CS" sz="2400" dirty="0" smtClean="0">
                <a:solidFill>
                  <a:schemeClr val="tx2"/>
                </a:solidFill>
              </a:rPr>
              <a:t>.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71810"/>
            <a:ext cx="2357454" cy="314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1714480" y="6215082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Фрикциони пренос</a:t>
            </a:r>
            <a:r>
              <a:rPr lang="sr-Latn-CS" dirty="0" smtClean="0"/>
              <a:t> </a:t>
            </a:r>
            <a:r>
              <a:rPr lang="ru-RU" dirty="0" smtClean="0"/>
              <a:t>имеђу два точка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34575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57488" y="0"/>
            <a:ext cx="357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2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Зупчасти преносници </a:t>
            </a:r>
            <a:endParaRPr lang="en-GB" sz="2200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64291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Пренос се остварује непосредним додиром озубљених точкова.</a:t>
            </a:r>
            <a:endParaRPr lang="en-GB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4857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Када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осе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вратила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међусобно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паралелне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пренос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остварује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цилиндричним</a:t>
            </a:r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зупчаницима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r-Cyrl-C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Зупчаници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могу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имати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праве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косе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стреласте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зупцима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r-Cyrl-C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бити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као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спољашњи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унутрашњи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цилиндрични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vi-V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</a:t>
            </a:r>
            <a:r>
              <a:rPr lang="vi-V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35373"/>
            <a:ext cx="3657609" cy="367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7158" y="428625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Израђују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 од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челика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бронзе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али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пластике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машинама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којих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тражи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велика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снага</a:t>
            </a:r>
            <a:r>
              <a:rPr lang="sr-Latn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31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285852" y="364331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СПРЕЗАЊЕ ЗУПЧАНИКА: 1) принцип спрезања, 2) димензије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95272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85786" y="228599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dirty="0" smtClean="0">
                <a:solidFill>
                  <a:schemeClr val="accent6">
                    <a:lumMod val="50000"/>
                  </a:schemeClr>
                </a:solidFill>
              </a:rPr>
              <a:t>ПРЕНОСНИЦИ СА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ЦИЛИНДРИЧНИМ</a:t>
            </a:r>
            <a:r>
              <a:rPr lang="sr-Cyrl-CS" dirty="0" smtClean="0">
                <a:solidFill>
                  <a:schemeClr val="accent6">
                    <a:lumMod val="50000"/>
                  </a:schemeClr>
                </a:solidFill>
              </a:rPr>
              <a:t> ЗУПЧАНИЦИМА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b="62963"/>
          <a:stretch>
            <a:fillRect/>
          </a:stretch>
        </p:blipFill>
        <p:spPr bwMode="auto">
          <a:xfrm>
            <a:off x="0" y="3929066"/>
            <a:ext cx="8858280" cy="20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-285720" y="5929330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а) спрезање, б) разна извођења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143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Када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вратила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секу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неким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углом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пренос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остварује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коничним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зупчаницима</a:t>
            </a:r>
            <a:r>
              <a:rPr lang="sr-Cyrl-CS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85720" y="0"/>
            <a:ext cx="8358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Пужни пренос </a:t>
            </a:r>
          </a:p>
          <a:p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Користи се када је потребно велико смањење обртаја. Вратила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мимоилазе,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граде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угао. 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81568"/>
            <a:ext cx="8324870" cy="22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57224" y="3357562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ПУЖНИ ПАР: а) 1 – пуж, 2 – пужни точак, б) примена пужа, в) модел 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r="67495"/>
          <a:stretch>
            <a:fillRect/>
          </a:stretch>
        </p:blipFill>
        <p:spPr bwMode="auto">
          <a:xfrm>
            <a:off x="928662" y="4286256"/>
            <a:ext cx="1500198" cy="181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500298" y="421481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Зупчаста летва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422" y="5072074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Зупчаста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летва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претвара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обртно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кретање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праволинијско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обрнуто.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213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</dc:creator>
  <cp:lastModifiedBy>Mara</cp:lastModifiedBy>
  <cp:revision>173</cp:revision>
  <dcterms:created xsi:type="dcterms:W3CDTF">2012-02-20T21:09:57Z</dcterms:created>
  <dcterms:modified xsi:type="dcterms:W3CDTF">2012-05-08T22:32:39Z</dcterms:modified>
</cp:coreProperties>
</file>