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57" r:id="rId4"/>
    <p:sldId id="262" r:id="rId5"/>
    <p:sldId id="258" r:id="rId6"/>
    <p:sldId id="259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0FF1F-381D-4CDB-A311-73333F6CF915}" type="datetimeFigureOut">
              <a:rPr lang="en-US" smtClean="0"/>
              <a:t>2/20/2012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8CF0D-CF3A-45D0-A514-4E2BBE3CBF9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CF0D-CF3A-45D0-A514-4E2BBE3CBF96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2CB-83C9-4D9A-B75E-2A690F4DFBF2}" type="datetime1">
              <a:rPr lang="en-US" smtClean="0"/>
              <a:t>2/20/2012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C505-B014-4EF5-8329-9F5C2069CCDE}" type="datetime1">
              <a:rPr lang="en-US" smtClean="0"/>
              <a:t>2/20/2012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89C3-EB66-4ED8-92E6-97AA53B6BE5F}" type="datetime1">
              <a:rPr lang="en-US" smtClean="0"/>
              <a:t>2/20/2012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D340-B458-42CF-AB1B-42A616380A85}" type="datetime1">
              <a:rPr lang="en-US" smtClean="0"/>
              <a:t>2/20/2012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10C5-FB4D-47E6-8CCB-4B0A9A533674}" type="datetime1">
              <a:rPr lang="en-US" smtClean="0"/>
              <a:t>2/20/2012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6E5A-6178-42A6-A9B8-5B75C6D97F15}" type="datetime1">
              <a:rPr lang="en-US" smtClean="0"/>
              <a:t>2/20/2012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4AC1-F8CD-423B-8130-66F328D39928}" type="datetime1">
              <a:rPr lang="en-US" smtClean="0"/>
              <a:t>2/20/2012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08D-7B6E-4381-B06D-2B7796593DCF}" type="datetime1">
              <a:rPr lang="en-US" smtClean="0"/>
              <a:t>2/20/2012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220C-7574-4760-9B8F-EA88E79C914E}" type="datetime1">
              <a:rPr lang="en-US" smtClean="0"/>
              <a:t>2/20/2012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427-E9CE-4FD1-BFCE-2F2E419489F8}" type="datetime1">
              <a:rPr lang="en-US" smtClean="0"/>
              <a:t>2/20/2012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434-14B3-4883-9E34-CC4313F2219D}" type="datetime1">
              <a:rPr lang="en-US" smtClean="0"/>
              <a:t>2/20/2012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3325-2CBB-4924-960D-718D92A2B24E}" type="datetime1">
              <a:rPr lang="en-US" smtClean="0"/>
              <a:t>2/20/2012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FD8D-5599-46CF-BEF3-77A5703BD32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285728"/>
            <a:ext cx="80217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ЕЛЕМЕНТИ</a:t>
            </a: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МАШИНА</a:t>
            </a: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МЕХАНИЗАМА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42844" y="2071678"/>
            <a:ext cx="882344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Машински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елементи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према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функцији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деле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sr-Latn-CS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елементе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везу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елементе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пренос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снаге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кретања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специјалне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елементе</a:t>
            </a: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sr-Latn-CS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1</a:t>
            </a:fld>
            <a:endParaRPr lang="en-GB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10</a:t>
            </a:fld>
            <a:endParaRPr lang="en-GB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857232"/>
            <a:ext cx="852361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нераздвојивом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везом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сматра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веза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код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које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делове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можемо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раздвојити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разарања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материјала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Нераздвојиве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везе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остварују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закивцима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Нераздвојиве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везе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могу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остварити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заваривањем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лемљењем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поступцима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деформације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делова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лем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спада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машинске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елементе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11</a:t>
            </a:fld>
            <a:endParaRPr lang="en-GB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488" y="0"/>
            <a:ext cx="196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800" b="1" i="0" u="sng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ЗАКИВЦИ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57158" y="714356"/>
            <a:ext cx="78278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Закивцима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остварује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нераздвојива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веза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лимова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Закивање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врши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обликовањем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закивка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 t="11885" r="52043" b="59897"/>
          <a:stretch>
            <a:fillRect/>
          </a:stretch>
        </p:blipFill>
        <p:spPr bwMode="auto">
          <a:xfrm>
            <a:off x="1285852" y="4000504"/>
            <a:ext cx="565519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00240"/>
            <a:ext cx="3071834" cy="195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12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0034" y="35716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Заковани спојеви су некада били основни вид спајања металних делова. Данас су остали основни вид чврстог спајања неких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лаких легура</a:t>
            </a:r>
            <a:r>
              <a:rPr lang="ru-RU" sz="24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, и посебно у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авионској идустрији</a:t>
            </a:r>
            <a:r>
              <a:rPr lang="ru-RU" sz="24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2400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5715016"/>
            <a:ext cx="3555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 smtClean="0"/>
              <a:t>Типична конструкција закивицама</a:t>
            </a:r>
            <a:endParaRPr lang="en-GB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2624141" cy="35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2071678"/>
            <a:ext cx="2263144" cy="385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214942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CS" dirty="0" smtClean="0"/>
              <a:t> </a:t>
            </a:r>
          </a:p>
          <a:p>
            <a:r>
              <a:rPr lang="sr-Cyrl-CS" dirty="0" smtClean="0"/>
              <a:t>Алатка за закивице</a:t>
            </a:r>
            <a:endParaRPr lang="en-GB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13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1406" y="53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Закивање обичних закивица </a:t>
            </a:r>
          </a:p>
          <a:p>
            <a:pPr algn="ctr"/>
            <a:r>
              <a:rPr lang="ru-RU" dirty="0" smtClean="0"/>
              <a:t>са једне стране споја.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00562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Закивање оклопа тенка . Закивање се овде врши са обе стране.</a:t>
            </a:r>
            <a:endParaRPr lang="en-GB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3298967" cy="46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000108"/>
            <a:ext cx="475491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14</a:t>
            </a:fld>
            <a:endParaRPr lang="en-GB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86116" y="0"/>
            <a:ext cx="14702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sng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ОПРУГЕ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1406" y="642918"/>
            <a:ext cx="92980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Опруге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служе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еластично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повезивање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машинских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елемената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акумулацију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енергије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Израђују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различитих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облика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разликујемо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завојне</a:t>
            </a: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sr-Cyrl-CS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лиснате</a:t>
            </a: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sr-Cyrl-C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спиралне</a:t>
            </a:r>
            <a:r>
              <a:rPr lang="sr-Cyrl-CS" sz="24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414" y="5357826"/>
            <a:ext cx="1647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 smtClean="0"/>
              <a:t>Затезна опруга</a:t>
            </a:r>
            <a:endParaRPr lang="en-GB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3477452" cy="170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428868"/>
            <a:ext cx="4608405" cy="325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857752" y="5786454"/>
            <a:ext cx="2554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 smtClean="0"/>
              <a:t>Гибњеви на аутомобилу</a:t>
            </a:r>
            <a:endParaRPr lang="en-GB" dirty="0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70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2</a:t>
            </a:fld>
            <a:endParaRPr lang="en-GB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 l="13916" t="38884" r="20166" b="18945"/>
          <a:stretch>
            <a:fillRect/>
          </a:stretch>
        </p:blipFill>
        <p:spPr bwMode="auto">
          <a:xfrm>
            <a:off x="214282" y="1071546"/>
            <a:ext cx="87846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00298" y="0"/>
            <a:ext cx="4222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ЕЛЕМЕНТИ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ВЕЗУ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282" y="928670"/>
            <a:ext cx="89940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Веза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елемената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бити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раздвојива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нераздвојива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42844" y="1955061"/>
            <a:ext cx="7863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Раздвојивом</a:t>
            </a: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везом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делови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могу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раздвојити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разарања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материјала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142908" y="3288100"/>
            <a:ext cx="87468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Раздвојиве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везе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елемената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делова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могу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остварити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следећим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елементима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завртњима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наврткама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клиновима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3</a:t>
            </a:fld>
            <a:endParaRPr lang="en-GB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  <p:bldP spid="19459" grpId="0"/>
      <p:bldP spid="194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4</a:t>
            </a:fld>
            <a:endParaRPr lang="en-GB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428860" y="0"/>
            <a:ext cx="4261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8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ЗАВРТЊИ</a:t>
            </a:r>
            <a:r>
              <a:rPr kumimoji="0" lang="en-GB" sz="28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en-GB" sz="28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НАВРТКЕ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l="22900" t="39258" r="25830" b="22656"/>
          <a:stretch>
            <a:fillRect/>
          </a:stretch>
        </p:blipFill>
        <p:spPr bwMode="auto">
          <a:xfrm>
            <a:off x="0" y="714356"/>
            <a:ext cx="500066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 l="19238" t="31446" r="23633" b="27539"/>
          <a:stretch>
            <a:fillRect/>
          </a:stretch>
        </p:blipFill>
        <p:spPr bwMode="auto">
          <a:xfrm>
            <a:off x="857224" y="3429000"/>
            <a:ext cx="55721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395762" y="3929066"/>
            <a:ext cx="203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dirty="0" smtClean="0"/>
              <a:t>ОБЛИЦИ НАВРТКИ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966009" y="857232"/>
            <a:ext cx="2320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dirty="0" smtClean="0"/>
              <a:t>ОБЛИЦИ ЗАВРТЊЕВА</a:t>
            </a:r>
            <a:endParaRPr lang="en-GB" dirty="0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27415" y="285728"/>
            <a:ext cx="8824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Раздвојива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веза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завртањ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навртка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једна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основних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начина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повезивања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делова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већини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000924" cy="489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5</a:t>
            </a:fld>
            <a:endParaRPr lang="en-GB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>
                <a:solidFill>
                  <a:srgbClr val="7030A0"/>
                </a:solidFill>
              </a:rPr>
              <a:t>6</a:t>
            </a:fld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68346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14348" y="2857496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Лептир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матица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шестоугаона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шестоугаона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прстеном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навртка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за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заваривање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786190"/>
            <a:ext cx="648344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00100" y="5715016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зарезом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квадратна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„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Унит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“,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слепа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навртка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пластичним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прстеном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жељебовима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за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2000" dirty="0" smtClean="0">
                <a:solidFill>
                  <a:schemeClr val="accent3">
                    <a:lumMod val="50000"/>
                  </a:schemeClr>
                </a:solidFill>
              </a:rPr>
              <a:t>расцепку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7</a:t>
            </a:fld>
            <a:endParaRPr lang="en-GB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14290"/>
            <a:ext cx="90801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Навојна</a:t>
            </a:r>
            <a:r>
              <a:rPr kumimoji="0" lang="en-GB" sz="2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веза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остварује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преко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спољашњег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унутрашњег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Спољашњи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урезан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завртњу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унутрашњи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навртки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214422"/>
            <a:ext cx="877374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врсти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разликујемо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стандардни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метрички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Витвортов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4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Метрички</a:t>
            </a: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онај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код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дефинисане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мм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код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Витвортовог</a:t>
            </a: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навоја</a:t>
            </a: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дефинисане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цолима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sr-Cyrl-CS" sz="2400" b="1" dirty="0" smtClean="0">
                <a:solidFill>
                  <a:schemeClr val="accent6">
                    <a:lumMod val="75000"/>
                  </a:schemeClr>
                </a:solidFill>
              </a:rPr>
              <a:t>цол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= 25,4 </a:t>
            </a:r>
            <a:r>
              <a:rPr lang="sr-Cyrl-CS" sz="2400" b="1" dirty="0" smtClean="0">
                <a:solidFill>
                  <a:schemeClr val="accent6">
                    <a:lumMod val="75000"/>
                  </a:schemeClr>
                </a:solidFill>
              </a:rPr>
              <a:t>мм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 l="28760" t="46095" r="39014" b="31444"/>
          <a:stretch>
            <a:fillRect/>
          </a:stretch>
        </p:blipFill>
        <p:spPr bwMode="auto">
          <a:xfrm>
            <a:off x="214282" y="3480955"/>
            <a:ext cx="4000528" cy="20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5572140"/>
            <a:ext cx="3571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2400" smtClean="0"/>
              <a:t>Метрички</a:t>
            </a:r>
            <a:r>
              <a:rPr lang="sr-Latn-CS" sz="2400" smtClean="0"/>
              <a:t> </a:t>
            </a:r>
            <a:r>
              <a:rPr lang="sr-Cyrl-CS" sz="2400" smtClean="0"/>
              <a:t>навој</a:t>
            </a:r>
            <a:r>
              <a:rPr lang="sr-Latn-CS" sz="2400" smtClean="0"/>
              <a:t> </a:t>
            </a:r>
            <a:endParaRPr lang="sr-Latn-CS" sz="2400" dirty="0" smtClean="0"/>
          </a:p>
          <a:p>
            <a:pPr algn="ctr"/>
            <a:r>
              <a:rPr lang="sr-Cyrl-CS" sz="2400" smtClean="0"/>
              <a:t>са</a:t>
            </a:r>
            <a:r>
              <a:rPr lang="sr-Latn-CS" sz="2400" smtClean="0"/>
              <a:t> </a:t>
            </a:r>
            <a:r>
              <a:rPr lang="sr-Cyrl-CS" sz="2400" smtClean="0"/>
              <a:t>троугластим</a:t>
            </a:r>
            <a:r>
              <a:rPr lang="sr-Latn-CS" sz="2400" smtClean="0"/>
              <a:t> </a:t>
            </a:r>
            <a:r>
              <a:rPr lang="sr-Cyrl-CS" sz="2400" smtClean="0"/>
              <a:t>профилом</a:t>
            </a:r>
            <a:endParaRPr lang="en-GB" sz="2400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 l="19970" t="53906" r="55127" b="22656"/>
          <a:stretch>
            <a:fillRect/>
          </a:stretch>
        </p:blipFill>
        <p:spPr bwMode="auto">
          <a:xfrm>
            <a:off x="5214942" y="3475225"/>
            <a:ext cx="3071834" cy="2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572132" y="5643578"/>
            <a:ext cx="2900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2400" dirty="0" smtClean="0"/>
              <a:t>Коси</a:t>
            </a:r>
            <a:r>
              <a:rPr lang="sr-Latn-CS" sz="2400" dirty="0" smtClean="0"/>
              <a:t> </a:t>
            </a:r>
            <a:r>
              <a:rPr lang="sr-Cyrl-CS" sz="2400" dirty="0" smtClean="0"/>
              <a:t>метрички</a:t>
            </a:r>
            <a:r>
              <a:rPr lang="sr-Latn-CS" sz="2400" dirty="0" smtClean="0"/>
              <a:t> </a:t>
            </a:r>
            <a:r>
              <a:rPr lang="sr-Cyrl-CS" sz="2400" dirty="0" smtClean="0"/>
              <a:t>навој</a:t>
            </a:r>
            <a:endParaRPr lang="en-GB" sz="2400" dirty="0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429652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8</a:t>
            </a:fld>
            <a:endParaRPr lang="en-GB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30350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t>9</a:t>
            </a:fld>
            <a:endParaRPr lang="en-GB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428992" y="0"/>
            <a:ext cx="1978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8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КЛИНОВИ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-32" y="642918"/>
            <a:ext cx="93292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Клиновима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остварује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раздвојива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веза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вратила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преносника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На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вратилу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на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преноснику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направи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се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канал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за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клин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у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који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се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клин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угура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ударцима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чекића.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 t="54688" r="57520" b="15039"/>
          <a:stretch>
            <a:fillRect/>
          </a:stretch>
        </p:blipFill>
        <p:spPr bwMode="auto">
          <a:xfrm>
            <a:off x="285720" y="2500306"/>
            <a:ext cx="41433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 l="3125" t="54883" r="56592" b="15820"/>
          <a:stretch>
            <a:fillRect/>
          </a:stretch>
        </p:blipFill>
        <p:spPr bwMode="auto">
          <a:xfrm>
            <a:off x="4500562" y="2571744"/>
            <a:ext cx="39290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 l="2930" t="56836" r="55127" b="15820"/>
          <a:stretch>
            <a:fillRect/>
          </a:stretch>
        </p:blipFill>
        <p:spPr bwMode="auto">
          <a:xfrm>
            <a:off x="2195530" y="4786346"/>
            <a:ext cx="409098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386</Words>
  <Application>Microsoft Office PowerPoint</Application>
  <PresentationFormat>On-screen Show (4:3)</PresentationFormat>
  <Paragraphs>81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Mara</dc:creator>
  <cp:lastModifiedBy>Mara</cp:lastModifiedBy>
  <cp:revision>23</cp:revision>
  <dcterms:created xsi:type="dcterms:W3CDTF">2012-02-20T21:09:57Z</dcterms:created>
  <dcterms:modified xsi:type="dcterms:W3CDTF">2012-02-20T23:16:12Z</dcterms:modified>
</cp:coreProperties>
</file>